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89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83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4" autoAdjust="0"/>
    <p:restoredTop sz="88597" autoAdjust="0"/>
  </p:normalViewPr>
  <p:slideViewPr>
    <p:cSldViewPr snapToGrid="0">
      <p:cViewPr varScale="1">
        <p:scale>
          <a:sx n="82" d="100"/>
          <a:sy n="82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9:15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9:15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9:15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9:15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netflix.com/title/800758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6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://aka.ms/mlsqldev" TargetMode="External"/><Relationship Id="rId18" Type="http://schemas.openxmlformats.org/officeDocument/2006/relationships/hyperlink" Target="https://aka.ms/sqlworkshop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docs.microsoft.com/sql/advanced-analytics/r/install-pretrained-models-sql-server" TargetMode="External"/><Relationship Id="rId17" Type="http://schemas.openxmlformats.org/officeDocument/2006/relationships/hyperlink" Target="https://aka.ms/AA3dz6b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cs.microsoft.com/sql/advanced-analytics/r/how-to-create-a-resource-pool-for-r?view=sql-server-201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github.com/Microsoft/SQL-Server-R-Services-Samples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machine-learning-server/python-reference/microsoftml/rx-logistic-regression" TargetMode="External"/><Relationship Id="rId10" Type="http://schemas.openxmlformats.org/officeDocument/2006/relationships/hyperlink" Target="https://aischool.microsoft.com/learning-paths" TargetMode="External"/><Relationship Id="rId19" Type="http://schemas.openxmlformats.org/officeDocument/2006/relationships/hyperlink" Target="https://aka.ms/ss19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s://docs.microsoft.com/sql/advanced-analytics/python/new-components-in-sql-server-to-support-python-integration?view=sql-server-2017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</a:t>
            </a:r>
            <a:r>
              <a:rPr lang="en-US" sz="20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CognitiveAPI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789</Words>
  <Application>Microsoft Office PowerPoint</Application>
  <PresentationFormat>Widescreen</PresentationFormat>
  <Paragraphs>141</Paragraphs>
  <Slides>69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57</cp:revision>
  <dcterms:created xsi:type="dcterms:W3CDTF">2019-02-28T01:49:39Z</dcterms:created>
  <dcterms:modified xsi:type="dcterms:W3CDTF">2019-06-03T02:15:57Z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